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80F97-CFEC-4A38-81B0-3AB3B7530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20F9E0-2D43-48A4-87FB-7314708B6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571304-D410-4E2A-9286-7FC0E7DE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D5F0B7-1D59-475C-AF93-F277D2D0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DBB677-52C3-4BE5-8E80-4433B72A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40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7C9DA-0C60-486E-BDB1-7D507E358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390854-21F6-4545-BD1E-3F36E5833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DBF20-5C38-42F0-9638-3447CF3DC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9E6AA2-5F8D-4C2E-8CF0-51BF7CF2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F1E2B-2602-4B7B-B6BE-D0952F23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34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A74F0E-C65C-43CB-BD06-BB9FFDAAB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092E2D-5F6A-4D56-852A-39CFB6279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4DECFE-EA1D-4100-A383-D8646AE7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03B89F-F67D-4CB4-9252-B1B2B26E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C8CCF-A4E1-4DB3-AA92-F49D596D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38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A3249-D81A-4D69-A084-5E3994E9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4BDA6-81D0-41A9-942D-C9A38A160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0D06D-FC0C-455B-BF18-8B2FCB6B3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A8EB2E-0A78-4759-AA8B-47F6798C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3792B-FA6F-4096-AD4F-A28CB86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95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25086-6CBC-43DD-B271-E13ABD86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38F9AE-78AF-4E56-A5CC-03FF0F3C6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FD4FA-0900-497C-8DE3-89672F3B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01A993-9A1B-48A8-AC25-7B0EB75E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A1CCE-907C-44D1-B0E7-3E4440FA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6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321F9-55B5-4B05-8317-EAA14F01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29260-07A5-4E35-8197-A8C8EC91C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91A02-A639-4BBB-908A-18DFA7874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5CF6FF-4DEF-4899-9FD3-E7D0B023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945A0E-7AFE-4ABF-B6C9-B70BC063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A18E2B-2A08-4EAD-BF17-42C46A9D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433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FC715-E550-41D5-AA4B-4E73964A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D79EAE-D161-4DAA-BB94-6603D9B99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9A54C4-D0A6-439A-9BAB-795D306EA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5E898D-D55D-420E-9ADA-819812825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7A0C38-7836-422A-9F9A-EC7100344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C1551F-D74B-4DAA-9BEA-B23FEDAF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E419AA-7538-4229-B7EE-D3036088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9E03E6-1781-490D-AD15-2E84A61E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5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EE16B-678E-44E5-B27E-8E8FED3F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019E9F-9168-405D-A915-55A456FA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E15D4D-7E1C-410A-BC39-439140C63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5B58E2-D320-4F7F-BAA2-AC40FA10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48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49BA1F-A589-4B5D-A511-5D31F041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72DF02-7C81-49FB-945C-80457092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814711-BEFD-4B62-998F-E1F23B5E4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8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E0ED1-072A-47DE-8C74-B69A26F0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87E1B3-F167-4708-B27E-26DB68477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0E24CB-4495-48D5-B050-5653F1009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9DE79A-7256-4C00-B59A-AF7AA10B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FD4BC5-06F7-44E8-A800-95CEFFCA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3F69DF-2E22-42C1-89D0-DE90EA14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41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2F2-B77E-4C57-9B99-5958170C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7D30BC-0D51-49D6-B670-9AF4D5B48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D18EB0-B1FC-4EB0-BE1E-4455C697D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9249B1-FA2C-4E0A-A244-F18C73869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9AE990-B1F3-4DDD-A11E-0C6FC9F3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D4528-400E-49C8-90FD-DE716365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56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9FF6E-BA9D-44A2-8C95-7E3D3BC2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DD97E5-C030-48AC-A23F-ADD5FDB71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F24A9F-F6EA-4DBB-A321-70EE2383B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2049A-F728-450F-AE56-31319C72880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E6E8D-8842-4F6D-B605-8E84D133A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7FB1A-C0B2-4EF2-AD05-56C8BEF35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C465C-BD12-47F0-A5C9-1F678A7ED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25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419E9-E345-426B-B6A8-EE73EF430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00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985A2-090B-4ADB-AD88-8D24DD186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8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A899A-8677-D9A6-362A-81888BB0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58ECE3-5150-3B5E-4162-D1EF1BDD4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091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15F8C7-E13B-4F81-BCE6-DB797EC8D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3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8ED57-FA97-416E-966E-D68DAF43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855C04-2678-4401-9A00-1D0C02C66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37C675-4698-4F2B-9D56-8620A665D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5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D3618-6608-48B1-A9E7-82B33F6E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3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59FE83-03F9-42A2-9174-499F2C548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88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71E676-0B03-48A1-8F21-D3067217A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9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A7B70D-CD17-41C8-ADF1-CD6A72BB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79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Фаминцева Галина Валентиновна</dc:creator>
  <cp:lastModifiedBy>Крюков Михаил Юрьевич</cp:lastModifiedBy>
  <cp:revision>4</cp:revision>
  <cp:lastPrinted>2023-04-03T08:44:19Z</cp:lastPrinted>
  <dcterms:created xsi:type="dcterms:W3CDTF">2023-02-27T02:51:35Z</dcterms:created>
  <dcterms:modified xsi:type="dcterms:W3CDTF">2023-04-03T08:46:44Z</dcterms:modified>
</cp:coreProperties>
</file>